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1"/>
  </p:notesMasterIdLst>
  <p:sldIdLst>
    <p:sldId id="259" r:id="rId5"/>
    <p:sldId id="269" r:id="rId6"/>
    <p:sldId id="28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2" r:id="rId15"/>
    <p:sldId id="285" r:id="rId16"/>
    <p:sldId id="287" r:id="rId17"/>
    <p:sldId id="276" r:id="rId18"/>
    <p:sldId id="297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D4662-0C43-4C20-95BA-1CA8DEC3812E}" v="7" dt="2022-07-19T16:02:04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71401" autoAdjust="0"/>
  </p:normalViewPr>
  <p:slideViewPr>
    <p:cSldViewPr snapToGrid="0">
      <p:cViewPr>
        <p:scale>
          <a:sx n="50" d="100"/>
          <a:sy n="50" d="100"/>
        </p:scale>
        <p:origin x="2142" y="18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626D4662-0C43-4C20-95BA-1CA8DEC3812E}"/>
    <pc:docChg chg="undo custSel modSld">
      <pc:chgData name="Tammy Pankey" userId="89b84b47-0384-4d66-b56e-dc00ebdb68cf" providerId="ADAL" clId="{626D4662-0C43-4C20-95BA-1CA8DEC3812E}" dt="2022-07-19T14:07:10.866" v="97" actId="947"/>
      <pc:docMkLst>
        <pc:docMk/>
      </pc:docMkLst>
      <pc:sldChg chg="modSp mod">
        <pc:chgData name="Tammy Pankey" userId="89b84b47-0384-4d66-b56e-dc00ebdb68cf" providerId="ADAL" clId="{626D4662-0C43-4C20-95BA-1CA8DEC3812E}" dt="2022-07-19T13:51:18.209" v="31" actId="6549"/>
        <pc:sldMkLst>
          <pc:docMk/>
          <pc:sldMk cId="3822573366" sldId="262"/>
        </pc:sldMkLst>
        <pc:spChg chg="mod">
          <ac:chgData name="Tammy Pankey" userId="89b84b47-0384-4d66-b56e-dc00ebdb68cf" providerId="ADAL" clId="{626D4662-0C43-4C20-95BA-1CA8DEC3812E}" dt="2022-07-19T13:51:18.209" v="31" actId="6549"/>
          <ac:spMkLst>
            <pc:docMk/>
            <pc:sldMk cId="3822573366" sldId="262"/>
            <ac:spMk id="5" creationId="{6B1D03B4-C717-412F-811E-F984EE8C8BAB}"/>
          </ac:spMkLst>
        </pc:spChg>
      </pc:sldChg>
      <pc:sldChg chg="addSp delSp modSp mod">
        <pc:chgData name="Tammy Pankey" userId="89b84b47-0384-4d66-b56e-dc00ebdb68cf" providerId="ADAL" clId="{626D4662-0C43-4C20-95BA-1CA8DEC3812E}" dt="2022-07-19T14:04:12.922" v="64" actId="14100"/>
        <pc:sldMkLst>
          <pc:docMk/>
          <pc:sldMk cId="1944321190" sldId="287"/>
        </pc:sldMkLst>
        <pc:spChg chg="mod">
          <ac:chgData name="Tammy Pankey" userId="89b84b47-0384-4d66-b56e-dc00ebdb68cf" providerId="ADAL" clId="{626D4662-0C43-4C20-95BA-1CA8DEC3812E}" dt="2022-07-19T14:04:12.922" v="64" actId="14100"/>
          <ac:spMkLst>
            <pc:docMk/>
            <pc:sldMk cId="1944321190" sldId="287"/>
            <ac:spMk id="12" creationId="{B8E054A5-62CF-47AC-9BD7-45D43181BC0B}"/>
          </ac:spMkLst>
        </pc:spChg>
        <pc:picChg chg="add">
          <ac:chgData name="Tammy Pankey" userId="89b84b47-0384-4d66-b56e-dc00ebdb68cf" providerId="ADAL" clId="{626D4662-0C43-4C20-95BA-1CA8DEC3812E}" dt="2022-07-19T14:04:10.014" v="63" actId="22"/>
          <ac:picMkLst>
            <pc:docMk/>
            <pc:sldMk cId="1944321190" sldId="287"/>
            <ac:picMk id="4" creationId="{7F3466DD-9DC6-2A48-8A72-99A77ADCF682}"/>
          </ac:picMkLst>
        </pc:picChg>
        <pc:picChg chg="del">
          <ac:chgData name="Tammy Pankey" userId="89b84b47-0384-4d66-b56e-dc00ebdb68cf" providerId="ADAL" clId="{626D4662-0C43-4C20-95BA-1CA8DEC3812E}" dt="2022-07-19T14:04:07.087" v="61" actId="478"/>
          <ac:picMkLst>
            <pc:docMk/>
            <pc:sldMk cId="1944321190" sldId="287"/>
            <ac:picMk id="14" creationId="{CA8DB732-86EF-4F34-A94B-5AFE267A419C}"/>
          </ac:picMkLst>
        </pc:picChg>
        <pc:picChg chg="del">
          <ac:chgData name="Tammy Pankey" userId="89b84b47-0384-4d66-b56e-dc00ebdb68cf" providerId="ADAL" clId="{626D4662-0C43-4C20-95BA-1CA8DEC3812E}" dt="2022-07-19T14:04:07.905" v="62" actId="478"/>
          <ac:picMkLst>
            <pc:docMk/>
            <pc:sldMk cId="1944321190" sldId="287"/>
            <ac:picMk id="16" creationId="{B4F8320E-01F4-43D0-832C-DF4BC580B9AE}"/>
          </ac:picMkLst>
        </pc:picChg>
      </pc:sldChg>
      <pc:sldChg chg="modSp mod">
        <pc:chgData name="Tammy Pankey" userId="89b84b47-0384-4d66-b56e-dc00ebdb68cf" providerId="ADAL" clId="{626D4662-0C43-4C20-95BA-1CA8DEC3812E}" dt="2022-07-19T13:52:05.762" v="32" actId="114"/>
        <pc:sldMkLst>
          <pc:docMk/>
          <pc:sldMk cId="4111023748" sldId="289"/>
        </pc:sldMkLst>
        <pc:spChg chg="mod">
          <ac:chgData name="Tammy Pankey" userId="89b84b47-0384-4d66-b56e-dc00ebdb68cf" providerId="ADAL" clId="{626D4662-0C43-4C20-95BA-1CA8DEC3812E}" dt="2022-07-19T13:52:05.762" v="32" actId="114"/>
          <ac:spMkLst>
            <pc:docMk/>
            <pc:sldMk cId="4111023748" sldId="289"/>
            <ac:spMk id="10" creationId="{161B879A-24B3-457C-8475-A6466C11337B}"/>
          </ac:spMkLst>
        </pc:spChg>
      </pc:sldChg>
      <pc:sldChg chg="addSp delSp modSp mod">
        <pc:chgData name="Tammy Pankey" userId="89b84b47-0384-4d66-b56e-dc00ebdb68cf" providerId="ADAL" clId="{626D4662-0C43-4C20-95BA-1CA8DEC3812E}" dt="2022-07-19T13:58:01.060" v="47" actId="1076"/>
        <pc:sldMkLst>
          <pc:docMk/>
          <pc:sldMk cId="2718831317" sldId="291"/>
        </pc:sldMkLst>
        <pc:picChg chg="add del mod">
          <ac:chgData name="Tammy Pankey" userId="89b84b47-0384-4d66-b56e-dc00ebdb68cf" providerId="ADAL" clId="{626D4662-0C43-4C20-95BA-1CA8DEC3812E}" dt="2022-07-19T13:57:11.277" v="43" actId="478"/>
          <ac:picMkLst>
            <pc:docMk/>
            <pc:sldMk cId="2718831317" sldId="291"/>
            <ac:picMk id="4" creationId="{BFA4266D-9309-64F7-0038-D6C6AF3D6978}"/>
          </ac:picMkLst>
        </pc:picChg>
        <pc:picChg chg="mod">
          <ac:chgData name="Tammy Pankey" userId="89b84b47-0384-4d66-b56e-dc00ebdb68cf" providerId="ADAL" clId="{626D4662-0C43-4C20-95BA-1CA8DEC3812E}" dt="2022-07-19T13:58:01.060" v="47" actId="1076"/>
          <ac:picMkLst>
            <pc:docMk/>
            <pc:sldMk cId="2718831317" sldId="291"/>
            <ac:picMk id="8" creationId="{9126047D-7015-48FF-AACF-0AC7D76A7FDA}"/>
          </ac:picMkLst>
        </pc:picChg>
      </pc:sldChg>
      <pc:sldChg chg="addSp delSp modSp mod">
        <pc:chgData name="Tammy Pankey" userId="89b84b47-0384-4d66-b56e-dc00ebdb68cf" providerId="ADAL" clId="{626D4662-0C43-4C20-95BA-1CA8DEC3812E}" dt="2022-07-19T14:00:57.667" v="54" actId="14100"/>
        <pc:sldMkLst>
          <pc:docMk/>
          <pc:sldMk cId="3406948562" sldId="292"/>
        </pc:sldMkLst>
        <pc:spChg chg="add del mod">
          <ac:chgData name="Tammy Pankey" userId="89b84b47-0384-4d66-b56e-dc00ebdb68cf" providerId="ADAL" clId="{626D4662-0C43-4C20-95BA-1CA8DEC3812E}" dt="2022-07-19T14:00:57.667" v="54" actId="14100"/>
          <ac:spMkLst>
            <pc:docMk/>
            <pc:sldMk cId="3406948562" sldId="292"/>
            <ac:spMk id="14" creationId="{4729CDF4-55D3-4D2D-9C24-2419CA6C4795}"/>
          </ac:spMkLst>
        </pc:spChg>
        <pc:spChg chg="del mod">
          <ac:chgData name="Tammy Pankey" userId="89b84b47-0384-4d66-b56e-dc00ebdb68cf" providerId="ADAL" clId="{626D4662-0C43-4C20-95BA-1CA8DEC3812E}" dt="2022-07-19T14:00:43.688" v="50" actId="478"/>
          <ac:spMkLst>
            <pc:docMk/>
            <pc:sldMk cId="3406948562" sldId="292"/>
            <ac:spMk id="16" creationId="{DE381BBF-AD11-415D-B363-4E937A7087B4}"/>
          </ac:spMkLst>
        </pc:spChg>
        <pc:spChg chg="del">
          <ac:chgData name="Tammy Pankey" userId="89b84b47-0384-4d66-b56e-dc00ebdb68cf" providerId="ADAL" clId="{626D4662-0C43-4C20-95BA-1CA8DEC3812E}" dt="2022-07-19T14:00:45.975" v="51" actId="478"/>
          <ac:spMkLst>
            <pc:docMk/>
            <pc:sldMk cId="3406948562" sldId="292"/>
            <ac:spMk id="17" creationId="{C566CF89-C0A9-4182-9CDC-482A80582B45}"/>
          </ac:spMkLst>
        </pc:spChg>
        <pc:picChg chg="mod">
          <ac:chgData name="Tammy Pankey" userId="89b84b47-0384-4d66-b56e-dc00ebdb68cf" providerId="ADAL" clId="{626D4662-0C43-4C20-95BA-1CA8DEC3812E}" dt="2022-07-19T14:00:38.365" v="48" actId="14826"/>
          <ac:picMkLst>
            <pc:docMk/>
            <pc:sldMk cId="3406948562" sldId="292"/>
            <ac:picMk id="4" creationId="{11054861-0572-4318-911B-2EC154F92347}"/>
          </ac:picMkLst>
        </pc:picChg>
      </pc:sldChg>
      <pc:sldChg chg="modSp mod">
        <pc:chgData name="Tammy Pankey" userId="89b84b47-0384-4d66-b56e-dc00ebdb68cf" providerId="ADAL" clId="{626D4662-0C43-4C20-95BA-1CA8DEC3812E}" dt="2022-07-19T14:01:52.088" v="60" actId="1076"/>
        <pc:sldMkLst>
          <pc:docMk/>
          <pc:sldMk cId="3875776044" sldId="293"/>
        </pc:sldMkLst>
        <pc:spChg chg="mod">
          <ac:chgData name="Tammy Pankey" userId="89b84b47-0384-4d66-b56e-dc00ebdb68cf" providerId="ADAL" clId="{626D4662-0C43-4C20-95BA-1CA8DEC3812E}" dt="2022-07-19T14:01:46.375" v="59" actId="14100"/>
          <ac:spMkLst>
            <pc:docMk/>
            <pc:sldMk cId="3875776044" sldId="293"/>
            <ac:spMk id="5" creationId="{5F24DF2D-1AD2-4093-BA45-F349F18BA774}"/>
          </ac:spMkLst>
        </pc:spChg>
        <pc:spChg chg="mod">
          <ac:chgData name="Tammy Pankey" userId="89b84b47-0384-4d66-b56e-dc00ebdb68cf" providerId="ADAL" clId="{626D4662-0C43-4C20-95BA-1CA8DEC3812E}" dt="2022-07-19T14:01:52.088" v="60" actId="1076"/>
          <ac:spMkLst>
            <pc:docMk/>
            <pc:sldMk cId="3875776044" sldId="293"/>
            <ac:spMk id="14" creationId="{4729CDF4-55D3-4D2D-9C24-2419CA6C4795}"/>
          </ac:spMkLst>
        </pc:spChg>
        <pc:picChg chg="mod">
          <ac:chgData name="Tammy Pankey" userId="89b84b47-0384-4d66-b56e-dc00ebdb68cf" providerId="ADAL" clId="{626D4662-0C43-4C20-95BA-1CA8DEC3812E}" dt="2022-07-19T14:01:35.977" v="55" actId="14826"/>
          <ac:picMkLst>
            <pc:docMk/>
            <pc:sldMk cId="3875776044" sldId="293"/>
            <ac:picMk id="3" creationId="{B17BCC2C-A81A-4C67-9CC7-ACC854DB30E1}"/>
          </ac:picMkLst>
        </pc:picChg>
      </pc:sldChg>
      <pc:sldChg chg="modSp mod">
        <pc:chgData name="Tammy Pankey" userId="89b84b47-0384-4d66-b56e-dc00ebdb68cf" providerId="ADAL" clId="{626D4662-0C43-4C20-95BA-1CA8DEC3812E}" dt="2022-07-19T14:07:10.866" v="97" actId="947"/>
        <pc:sldMkLst>
          <pc:docMk/>
          <pc:sldMk cId="1315754796" sldId="298"/>
        </pc:sldMkLst>
        <pc:spChg chg="mod">
          <ac:chgData name="Tammy Pankey" userId="89b84b47-0384-4d66-b56e-dc00ebdb68cf" providerId="ADAL" clId="{626D4662-0C43-4C20-95BA-1CA8DEC3812E}" dt="2022-07-19T14:07:10.866" v="97" actId="947"/>
          <ac:spMkLst>
            <pc:docMk/>
            <pc:sldMk cId="1315754796" sldId="298"/>
            <ac:spMk id="3" creationId="{5010B4F6-AB8D-46B9-924D-60D5BC2D04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19-Dec-22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ArialMT"/>
              </a:rPr>
              <a:t>Sessiyalara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keçdikdə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komandanızın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hər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bir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Əsas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Dəyəri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nümayiş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etdirən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nümunəsini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çəkin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və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ya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yazın</a:t>
            </a:r>
            <a:r>
              <a:rPr lang="en-US" sz="1800" b="0" i="0" u="none" strike="noStrike" baseline="0" dirty="0">
                <a:latin typeface="ArialMT"/>
              </a:rPr>
              <a:t>!</a:t>
            </a:r>
            <a:endParaRPr lang="az-Latn-AZ" sz="18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 err="1">
                <a:latin typeface="ArialMT"/>
              </a:rPr>
              <a:t>Komandanızı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səyahət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boyunca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istiqamətləndirmək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üçün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Əsas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Dəyərlərdən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istifadə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edin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az-Latn-AZ" sz="18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Yeni </a:t>
            </a:r>
            <a:r>
              <a:rPr lang="en-US" sz="1800" b="0" i="0" u="none" strike="noStrike" baseline="0" dirty="0" err="1">
                <a:latin typeface="ArialMT"/>
              </a:rPr>
              <a:t>bacarıqlar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yaradın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və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birlikdə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işləyərkən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çoxlu</a:t>
            </a:r>
            <a:r>
              <a:rPr lang="en-US" sz="1800" b="0" i="0" u="none" strike="noStrike" baseline="0" dirty="0">
                <a:latin typeface="ArialMT"/>
              </a:rPr>
              <a:t> ƏYLƏNİN.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az-Latn-AZ" sz="1800" b="0" i="0" u="none" strike="noStrike" baseline="0" dirty="0">
                <a:latin typeface="ArialMT"/>
              </a:rPr>
              <a:t>Sessiyalar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zamanı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istifadə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etmək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üçün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nümunə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komanda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rolları</a:t>
            </a:r>
            <a:r>
              <a:rPr lang="az-Latn-AZ" sz="1800" b="0" i="0" u="none" strike="noStrike" baseline="0" dirty="0">
                <a:latin typeface="ArialMT"/>
              </a:rPr>
              <a:t>na baxa bilərsiniz</a:t>
            </a:r>
            <a:r>
              <a:rPr lang="en-US" sz="1800" b="0" i="0" u="none" strike="noStrike" baseline="0" dirty="0">
                <a:latin typeface="ArialMT"/>
              </a:rPr>
              <a:t>. </a:t>
            </a:r>
            <a:r>
              <a:rPr lang="en-US" sz="1800" b="0" i="0" u="none" strike="noStrike" baseline="0" dirty="0" err="1">
                <a:latin typeface="ArialMT"/>
              </a:rPr>
              <a:t>Komandadakı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hər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kəs</a:t>
            </a:r>
            <a:r>
              <a:rPr lang="en-US" sz="1800" b="0" i="0" u="none" strike="noStrike" baseline="0" dirty="0">
                <a:latin typeface="ArialMT"/>
              </a:rPr>
              <a:t> FIRST® LEGO® League Explore </a:t>
            </a:r>
            <a:r>
              <a:rPr lang="az-Latn-AZ" sz="1800" b="0" i="0" u="none" strike="noStrike" baseline="0" dirty="0">
                <a:latin typeface="ArialMT"/>
              </a:rPr>
              <a:t>zamanı </a:t>
            </a:r>
            <a:r>
              <a:rPr lang="en-US" sz="1800" b="0" i="0" u="none" strike="noStrike" baseline="0" dirty="0" err="1">
                <a:latin typeface="ArialMT"/>
              </a:rPr>
              <a:t>hər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rolu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dəfələrlə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az-Latn-AZ" sz="1800" b="0" i="0" u="none" strike="noStrike" baseline="0" dirty="0">
                <a:latin typeface="ArialMT"/>
              </a:rPr>
              <a:t>yerinə yetirə </a:t>
            </a:r>
            <a:r>
              <a:rPr lang="en-US" sz="1800" b="0" i="0" u="none" strike="noStrike" baseline="0" dirty="0" err="1">
                <a:latin typeface="ArialMT"/>
              </a:rPr>
              <a:t>bilər</a:t>
            </a:r>
            <a:r>
              <a:rPr lang="en-US" sz="1800" b="0" i="0" u="none" strike="noStrike" baseline="0" dirty="0">
                <a:latin typeface="ArialMT"/>
              </a:rPr>
              <a:t>. </a:t>
            </a:r>
            <a:r>
              <a:rPr lang="en-US" sz="1800" b="0" i="0" u="none" strike="noStrike" baseline="0" dirty="0" err="1">
                <a:latin typeface="ArialMT"/>
              </a:rPr>
              <a:t>Rollardan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istifadə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komandanın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daha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səmərəli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fəaliyyət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göstərməsinə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kömək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edir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və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komandadakı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hər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kəsin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məşğul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olmasını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təmin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edir</a:t>
            </a:r>
            <a:r>
              <a:rPr lang="en-US" sz="1800" b="0" i="0" u="none" strike="noStrike" baseline="0" dirty="0">
                <a:latin typeface="ArialMT"/>
              </a:rPr>
              <a:t>. </a:t>
            </a:r>
            <a:r>
              <a:rPr lang="en-US" sz="1800" b="0" i="0" u="none" strike="noStrike" baseline="0" dirty="0" err="1">
                <a:latin typeface="ArialMT"/>
              </a:rPr>
              <a:t>Bəzi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rollar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az-Latn-AZ" sz="1800" b="0" i="0" u="none" strike="noStrike" baseline="0" dirty="0">
                <a:latin typeface="ArialMT"/>
              </a:rPr>
              <a:t>sessiya </a:t>
            </a:r>
            <a:r>
              <a:rPr lang="en-US" sz="1800" b="0" i="0" u="none" strike="noStrike" baseline="0" dirty="0" err="1">
                <a:latin typeface="ArialMT"/>
              </a:rPr>
              <a:t>zamanı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birdən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çox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uşaq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tərəfindən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az-Latn-AZ" sz="1800" b="0" i="0" u="none" strike="noStrike" baseline="0" dirty="0">
                <a:latin typeface="ArialMT"/>
              </a:rPr>
              <a:t>yerinə yetirilə bilər</a:t>
            </a:r>
            <a:r>
              <a:rPr lang="en-US" sz="1800" b="0" i="0" u="none" strike="noStrike" baseline="0" dirty="0">
                <a:latin typeface="ArialMT"/>
              </a:rPr>
              <a:t>. </a:t>
            </a:r>
            <a:r>
              <a:rPr lang="en-US" sz="1800" b="0" i="0" u="none" strike="noStrike" baseline="0" dirty="0" err="1">
                <a:latin typeface="ArialMT"/>
              </a:rPr>
              <a:t>Məsələn</a:t>
            </a:r>
            <a:r>
              <a:rPr lang="en-US" sz="1800" b="0" i="0" u="none" strike="noStrike" baseline="0" dirty="0">
                <a:latin typeface="ArialMT"/>
              </a:rPr>
              <a:t>, </a:t>
            </a:r>
            <a:r>
              <a:rPr lang="az-Latn-AZ" sz="1800" b="0" i="0" u="none" strike="noStrike" baseline="0" dirty="0">
                <a:latin typeface="ArialMT"/>
              </a:rPr>
              <a:t>komandada iki uşaq olduqda quraşdıran üzv </a:t>
            </a:r>
            <a:r>
              <a:rPr lang="en-US" sz="1800" b="0" i="0" u="none" strike="noStrike" baseline="0" dirty="0" err="1">
                <a:latin typeface="ArialMT"/>
              </a:rPr>
              <a:t>və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kodlayıcı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az-Latn-AZ" sz="1800" b="0" i="0" u="none" strike="noStrike" baseline="0" dirty="0">
                <a:latin typeface="ArialMT"/>
              </a:rPr>
              <a:t>üzv </a:t>
            </a:r>
            <a:r>
              <a:rPr lang="en-US" sz="1800" b="0" i="0" u="none" strike="noStrike" baseline="0" dirty="0" err="1">
                <a:latin typeface="ArialMT"/>
              </a:rPr>
              <a:t>rolları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təkrarlana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bilər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«</a:t>
            </a:r>
            <a:r>
              <a:rPr lang="az-Latn-AZ" dirty="0"/>
              <a:t>Explore»</a:t>
            </a:r>
            <a:r>
              <a:rPr lang="en-US" dirty="0"/>
              <a:t> </a:t>
            </a:r>
            <a:r>
              <a:rPr lang="en-US" dirty="0" err="1"/>
              <a:t>sessiyaları</a:t>
            </a:r>
            <a:r>
              <a:rPr lang="en-US" dirty="0"/>
              <a:t> </a:t>
            </a:r>
            <a:r>
              <a:rPr lang="en-US" dirty="0" err="1"/>
              <a:t>zamanı</a:t>
            </a:r>
            <a:r>
              <a:rPr lang="en-US" dirty="0"/>
              <a:t> </a:t>
            </a:r>
            <a:r>
              <a:rPr lang="az-Latn-AZ" dirty="0"/>
              <a:t>şagirdlərə </a:t>
            </a:r>
            <a:r>
              <a:rPr lang="en-US" dirty="0" err="1"/>
              <a:t>materialların</a:t>
            </a:r>
            <a:r>
              <a:rPr lang="en-US" dirty="0"/>
              <a:t> </a:t>
            </a:r>
            <a:r>
              <a:rPr lang="en-US" dirty="0" err="1"/>
              <a:t>idarə</a:t>
            </a:r>
            <a:r>
              <a:rPr lang="en-US" dirty="0"/>
              <a:t> </a:t>
            </a:r>
            <a:r>
              <a:rPr lang="en-US" dirty="0" err="1"/>
              <a:t>edilməsi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lazım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hər</a:t>
            </a:r>
            <a:r>
              <a:rPr lang="en-US" dirty="0"/>
              <a:t> </a:t>
            </a:r>
            <a:r>
              <a:rPr lang="en-US" dirty="0" err="1"/>
              <a:t>hansı</a:t>
            </a:r>
            <a:r>
              <a:rPr lang="en-US" dirty="0"/>
              <a:t> </a:t>
            </a:r>
            <a:r>
              <a:rPr lang="en-US" dirty="0" err="1"/>
              <a:t>təlimatı</a:t>
            </a:r>
            <a:r>
              <a:rPr lang="en-US" dirty="0"/>
              <a:t> </a:t>
            </a:r>
            <a:r>
              <a:rPr lang="en-US" dirty="0" err="1"/>
              <a:t>verə</a:t>
            </a:r>
            <a:r>
              <a:rPr lang="en-US" dirty="0"/>
              <a:t> </a:t>
            </a:r>
            <a:r>
              <a:rPr lang="en-US" dirty="0" err="1"/>
              <a:t>bilərsiniz</a:t>
            </a:r>
            <a:r>
              <a:rPr lang="en-US" dirty="0"/>
              <a:t>.</a:t>
            </a:r>
            <a:endParaRPr lang="az-Latn-AZ" dirty="0"/>
          </a:p>
          <a:p>
            <a:pPr algn="l"/>
            <a:endParaRPr lang="en-US" dirty="0"/>
          </a:p>
          <a:p>
            <a:r>
              <a:rPr lang="en-US" sz="1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</a:t>
            </a:r>
            <a:r>
              <a:rPr lang="az-Latn-AZ" sz="10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menecmenti</a:t>
            </a:r>
            <a:endParaRPr lang="en-US" sz="12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err="1">
                <a:latin typeface="ArialMT"/>
              </a:rPr>
              <a:t>İstənilən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əlavə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az-Latn-AZ" sz="1200" b="0" i="0" u="none" strike="noStrike" baseline="0" dirty="0">
                <a:latin typeface="ArialMT"/>
              </a:rPr>
              <a:t>qalan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tapılmış</a:t>
            </a:r>
            <a:r>
              <a:rPr lang="en-US" sz="1200" b="0" i="0" u="none" strike="noStrike" baseline="0" dirty="0">
                <a:latin typeface="ArialMT"/>
              </a:rPr>
              <a:t> LEGO® </a:t>
            </a:r>
            <a:r>
              <a:rPr lang="en-US" sz="1200" b="0" i="0" u="none" strike="noStrike" baseline="0" dirty="0" err="1">
                <a:latin typeface="ArialMT"/>
              </a:rPr>
              <a:t>parçalarını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fincana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qoyun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az-Latn-AZ" sz="12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err="1">
                <a:latin typeface="ArialMT"/>
              </a:rPr>
              <a:t>Əskik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olan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az-Latn-AZ" sz="1200" b="0" i="0" u="none" strike="noStrike" baseline="0" dirty="0">
                <a:latin typeface="ArialMT"/>
              </a:rPr>
              <a:t>detalları </a:t>
            </a:r>
            <a:r>
              <a:rPr lang="en-US" sz="1200" b="0" i="0" u="none" strike="noStrike" baseline="0" dirty="0" err="1">
                <a:latin typeface="ArialMT"/>
              </a:rPr>
              <a:t>axtar</a:t>
            </a:r>
            <a:r>
              <a:rPr lang="az-Latn-AZ" sz="1200" b="0" i="0" u="none" strike="noStrike" baseline="0" dirty="0">
                <a:latin typeface="ArialMT"/>
              </a:rPr>
              <a:t>an uşaqlar </a:t>
            </a:r>
            <a:r>
              <a:rPr lang="en-US" sz="1200" b="0" i="0" u="none" strike="noStrike" baseline="0" dirty="0" err="1">
                <a:latin typeface="ArialMT"/>
              </a:rPr>
              <a:t>fincanın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yanına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gəlsinlər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az-Latn-AZ" sz="12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LEGO® </a:t>
            </a:r>
            <a:r>
              <a:rPr lang="en-US" sz="1200" b="0" i="0" u="none" strike="noStrike" baseline="0" dirty="0" err="1">
                <a:latin typeface="ArialMT"/>
              </a:rPr>
              <a:t>dəstinə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az-Latn-AZ" sz="1200" b="0" i="0" u="none" strike="noStrike" baseline="0" dirty="0">
                <a:latin typeface="ArialMT"/>
              </a:rPr>
              <a:t>özünüz </a:t>
            </a:r>
            <a:r>
              <a:rPr lang="en-US" sz="1200" b="0" i="0" u="none" strike="noStrike" baseline="0" dirty="0" err="1">
                <a:latin typeface="ArialMT"/>
              </a:rPr>
              <a:t>baxana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qədər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komandanı</a:t>
            </a:r>
            <a:r>
              <a:rPr lang="az-Latn-AZ" sz="1200" b="0" i="0" u="none" strike="noStrike" baseline="0" dirty="0">
                <a:latin typeface="ArialMT"/>
              </a:rPr>
              <a:t>n getməsinə icazə verməyin.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LEGO® </a:t>
            </a:r>
            <a:r>
              <a:rPr lang="en-US" sz="1200" b="0" i="0" u="none" strike="noStrike" baseline="0" dirty="0" err="1">
                <a:latin typeface="ArialMT"/>
              </a:rPr>
              <a:t>dəstinin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qapağı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parçaların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yuvarlanmasının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qarşısını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almaq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üçün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az-Latn-AZ" sz="1200" b="0" i="0" u="none" strike="noStrike" baseline="0" dirty="0">
                <a:latin typeface="ArialMT"/>
              </a:rPr>
              <a:t>boşqab </a:t>
            </a:r>
            <a:r>
              <a:rPr lang="en-US" sz="1200" b="0" i="0" u="none" strike="noStrike" baseline="0" dirty="0" err="1">
                <a:latin typeface="ArialMT"/>
              </a:rPr>
              <a:t>kimi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istifadə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edilə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bilər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az-Latn-AZ" sz="12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err="1">
                <a:latin typeface="ArialMT"/>
              </a:rPr>
              <a:t>Hər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hansı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yarımçıq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az-Latn-AZ" sz="1200" b="0" i="0" u="none" strike="noStrike" baseline="0" dirty="0">
                <a:latin typeface="ArialMT"/>
              </a:rPr>
              <a:t>modelləri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onların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hissələrini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yığılmış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az-Latn-AZ" sz="1200" b="0" i="0" u="none" strike="noStrike" baseline="0" dirty="0">
                <a:latin typeface="ArialMT"/>
              </a:rPr>
              <a:t>prototipləri </a:t>
            </a:r>
            <a:r>
              <a:rPr lang="en-US" sz="1200" b="0" i="0" u="none" strike="noStrike" baseline="0" dirty="0" err="1">
                <a:latin typeface="ArialMT"/>
              </a:rPr>
              <a:t>saxlamaq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üçün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plastik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torbalar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qablardan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istifadə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edin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az-Latn-AZ" sz="12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err="1">
                <a:latin typeface="ArialMT"/>
              </a:rPr>
              <a:t>Quraşdırılmış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modellər</a:t>
            </a:r>
            <a:r>
              <a:rPr lang="en-US" sz="1200" b="0" i="0" u="none" strike="noStrike" baseline="0" dirty="0">
                <a:latin typeface="ArialMT"/>
              </a:rPr>
              <a:t>, «</a:t>
            </a:r>
            <a:r>
              <a:rPr lang="az-Latn-AZ" sz="1200" b="0" i="0" u="none" strike="noStrike" baseline="0" dirty="0">
                <a:latin typeface="ArialMT"/>
              </a:rPr>
              <a:t>Explore»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dəsti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LEGO® </a:t>
            </a:r>
            <a:r>
              <a:rPr lang="en-US" sz="1200" b="0" i="0" u="none" strike="noStrike" baseline="0" dirty="0" err="1">
                <a:latin typeface="ArialMT"/>
              </a:rPr>
              <a:t>konteyneri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üçün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saxlama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yeri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təyin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edin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az-Latn-AZ" sz="12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latin typeface="ArialMT"/>
              </a:rPr>
              <a:t>Material </a:t>
            </a:r>
            <a:r>
              <a:rPr lang="az-Latn-AZ" sz="1200" b="0" i="0" u="none" strike="noStrike" baseline="0" dirty="0">
                <a:latin typeface="ArialMT"/>
              </a:rPr>
              <a:t>m</a:t>
            </a:r>
            <a:r>
              <a:rPr lang="en-US" sz="1200" b="0" i="0" u="none" strike="noStrike" baseline="0" dirty="0" err="1">
                <a:latin typeface="ArialMT"/>
              </a:rPr>
              <a:t>enecerinin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rolu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materialların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az-Latn-AZ" sz="1200" b="0" i="0" u="none" strike="noStrike" baseline="0" dirty="0">
                <a:latin typeface="ArialMT"/>
              </a:rPr>
              <a:t>yığışdırılması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saxlanması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prosesində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kömək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etməkdir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Təmizləmə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zamanı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mahnı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z-Latn-A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səsləndirmək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istəyə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bilərsiniz</a:t>
            </a:r>
            <a:r>
              <a:rPr lang="az-Latn-A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az-Latn-A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linki -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https://family.gonoodle.com/activities/clean-up.  Link on YouTube Kids:  https://www.youtubekids.com/watch?v=ZJFk87ZsHn0 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az-Latn-A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dirty="0"/>
              <a:t>«</a:t>
            </a:r>
            <a:r>
              <a:rPr lang="en-US" dirty="0"/>
              <a:t>Explore </a:t>
            </a:r>
            <a:r>
              <a:rPr lang="az-Latn-AZ" dirty="0"/>
              <a:t>nədir?» </a:t>
            </a:r>
            <a:r>
              <a:rPr lang="en-US" dirty="0"/>
              <a:t>video</a:t>
            </a:r>
            <a:r>
              <a:rPr lang="az-Latn-AZ" dirty="0"/>
              <a:t>su</a:t>
            </a:r>
            <a:endParaRPr lang="en-US" dirty="0"/>
          </a:p>
          <a:p>
            <a:r>
              <a:rPr lang="en-US" dirty="0"/>
              <a:t>YouTube link</a:t>
            </a:r>
            <a:r>
              <a:rPr lang="az-Latn-AZ" dirty="0"/>
              <a:t>i</a:t>
            </a:r>
            <a:r>
              <a:rPr lang="en-US" dirty="0"/>
              <a:t>:  https://youtu.be/afYrsiQ48wA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SUPERPOWERED</a:t>
            </a:r>
            <a:r>
              <a:rPr lang="en-US" sz="1800" b="1" i="0" u="none" strike="noStrike" baseline="30000" dirty="0">
                <a:latin typeface="Arial-BoldMT"/>
              </a:rPr>
              <a:t>SM</a:t>
            </a:r>
            <a:r>
              <a:rPr lang="az-Latn-AZ" sz="1800" b="1" i="0" u="none" strike="noStrike" baseline="0" dirty="0">
                <a:latin typeface="Arial-BoldMT"/>
              </a:rPr>
              <a:t>-ə xoş gəlmisiniz.</a:t>
            </a:r>
            <a:endParaRPr lang="en-US" sz="1800" b="1" i="0" u="none" strike="noStrike" baseline="30000" dirty="0">
              <a:latin typeface="Arial-BoldMT"/>
            </a:endParaRPr>
          </a:p>
          <a:p>
            <a:pPr algn="l"/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az-Latn-AZ" sz="1800" dirty="0"/>
              <a:t>Qualcomm tərəfindən təqdim olunan </a:t>
            </a:r>
            <a:r>
              <a:rPr lang="en-US" sz="1800" dirty="0"/>
              <a:t>FIRST</a:t>
            </a:r>
            <a:r>
              <a:rPr lang="en-US" sz="1800" baseline="30000" dirty="0"/>
              <a:t>®</a:t>
            </a:r>
            <a:r>
              <a:rPr lang="en-US" sz="1800" dirty="0"/>
              <a:t> ENERGIZE</a:t>
            </a:r>
            <a:r>
              <a:rPr lang="en-US" sz="1800" baseline="30000" dirty="0"/>
              <a:t>SM</a:t>
            </a:r>
            <a:r>
              <a:rPr lang="en-US" sz="1800" dirty="0"/>
              <a:t> </a:t>
            </a:r>
            <a:r>
              <a:rPr lang="az-Latn-AZ" sz="1800" dirty="0"/>
              <a:t>sezonuna xoş gəlmisiniz</a:t>
            </a:r>
            <a:r>
              <a:rPr lang="en-US" sz="1800" dirty="0"/>
              <a:t>. </a:t>
            </a:r>
            <a:r>
              <a:rPr lang="az-Latn-AZ" sz="1800" dirty="0"/>
              <a:t>Bu ilin </a:t>
            </a:r>
            <a:r>
              <a:rPr lang="en-US" sz="1800" dirty="0"/>
              <a:t>FIRST LEGO League </a:t>
            </a:r>
            <a:r>
              <a:rPr lang="az-Latn-AZ" sz="1800" dirty="0"/>
              <a:t>tapşırığı </a:t>
            </a:r>
            <a:r>
              <a:rPr lang="en-US" sz="1800" dirty="0"/>
              <a:t>SUPERPOWERED</a:t>
            </a:r>
            <a:r>
              <a:rPr lang="en-US" sz="1800" baseline="30000" dirty="0"/>
              <a:t>SM</a:t>
            </a:r>
            <a:r>
              <a:rPr lang="az-Latn-AZ" sz="1800" baseline="30000" dirty="0"/>
              <a:t> </a:t>
            </a:r>
            <a:r>
              <a:rPr lang="az-Latn-AZ" sz="1800" dirty="0"/>
              <a:t>adlanır.</a:t>
            </a:r>
            <a:r>
              <a:rPr lang="en-US" sz="1800" dirty="0"/>
              <a:t> </a:t>
            </a:r>
            <a:r>
              <a:rPr lang="en-US" sz="1800" dirty="0" err="1"/>
              <a:t>Uşaqlar</a:t>
            </a:r>
            <a:r>
              <a:rPr lang="en-US" sz="1800" dirty="0"/>
              <a:t> </a:t>
            </a:r>
            <a:r>
              <a:rPr lang="en-US" sz="1800" dirty="0" err="1"/>
              <a:t>müxtəlif</a:t>
            </a:r>
            <a:r>
              <a:rPr lang="en-US" sz="1800" dirty="0"/>
              <a:t> </a:t>
            </a:r>
            <a:r>
              <a:rPr lang="en-US" sz="1800" dirty="0" err="1"/>
              <a:t>növ</a:t>
            </a:r>
            <a:r>
              <a:rPr lang="en-US" sz="1800" dirty="0"/>
              <a:t> </a:t>
            </a:r>
            <a:r>
              <a:rPr lang="en-US" sz="1800" dirty="0" err="1"/>
              <a:t>enerji</a:t>
            </a:r>
            <a:r>
              <a:rPr lang="en-US" sz="1800" dirty="0"/>
              <a:t> </a:t>
            </a:r>
            <a:r>
              <a:rPr lang="en-US" sz="1800" dirty="0" err="1"/>
              <a:t>mənbələri</a:t>
            </a:r>
            <a:r>
              <a:rPr lang="en-US" sz="1800" dirty="0"/>
              <a:t>, </a:t>
            </a:r>
            <a:r>
              <a:rPr lang="en-US" sz="1800" dirty="0" err="1"/>
              <a:t>saxlama</a:t>
            </a:r>
            <a:r>
              <a:rPr lang="en-US" sz="1800" dirty="0"/>
              <a:t>, </a:t>
            </a:r>
            <a:r>
              <a:rPr lang="en-US" sz="1800" dirty="0" err="1"/>
              <a:t>payla</a:t>
            </a:r>
            <a:r>
              <a:rPr lang="az-Latn-AZ" sz="1800" dirty="0"/>
              <a:t>şıl</a:t>
            </a:r>
            <a:r>
              <a:rPr lang="en-US" sz="1800" dirty="0"/>
              <a:t>ma </a:t>
            </a:r>
            <a:r>
              <a:rPr lang="en-US" sz="1800" dirty="0" err="1"/>
              <a:t>üsulları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enerjinin</a:t>
            </a:r>
            <a:r>
              <a:rPr lang="en-US" sz="1800" dirty="0"/>
              <a:t> </a:t>
            </a:r>
            <a:r>
              <a:rPr lang="en-US" sz="1800" dirty="0" err="1"/>
              <a:t>istehlak</a:t>
            </a:r>
            <a:r>
              <a:rPr lang="en-US" sz="1800" dirty="0"/>
              <a:t> </a:t>
            </a:r>
            <a:r>
              <a:rPr lang="en-US" sz="1800" dirty="0" err="1"/>
              <a:t>yolları</a:t>
            </a:r>
            <a:r>
              <a:rPr lang="en-US" sz="1800" dirty="0"/>
              <a:t> </a:t>
            </a:r>
            <a:r>
              <a:rPr lang="en-US" sz="1800" dirty="0" err="1"/>
              <a:t>haqqında</a:t>
            </a:r>
            <a:r>
              <a:rPr lang="en-US" sz="1800" dirty="0"/>
              <a:t> </a:t>
            </a:r>
            <a:r>
              <a:rPr lang="en-US" sz="1800" dirty="0" err="1"/>
              <a:t>öyrənəcəklər</a:t>
            </a:r>
            <a:r>
              <a:rPr lang="en-US" sz="1800" dirty="0"/>
              <a:t>. </a:t>
            </a:r>
            <a:r>
              <a:rPr lang="en-US" sz="1800" dirty="0" err="1"/>
              <a:t>Hər</a:t>
            </a:r>
            <a:r>
              <a:rPr lang="en-US" sz="1800" dirty="0"/>
              <a:t> </a:t>
            </a:r>
            <a:r>
              <a:rPr lang="en-US" sz="1800" dirty="0" err="1"/>
              <a:t>sessiya</a:t>
            </a:r>
            <a:r>
              <a:rPr lang="en-US" sz="1800" dirty="0"/>
              <a:t> </a:t>
            </a:r>
            <a:r>
              <a:rPr lang="en-US" sz="1800" dirty="0" err="1"/>
              <a:t>zamanı</a:t>
            </a:r>
            <a:r>
              <a:rPr lang="en-US" sz="1800" dirty="0"/>
              <a:t> </a:t>
            </a:r>
            <a:r>
              <a:rPr lang="en-US" sz="1800" dirty="0" err="1"/>
              <a:t>onlar</a:t>
            </a:r>
            <a:r>
              <a:rPr lang="en-US" sz="1800" dirty="0"/>
              <a:t> </a:t>
            </a:r>
            <a:r>
              <a:rPr lang="en-US" sz="1800" dirty="0" err="1"/>
              <a:t>mühəndis</a:t>
            </a:r>
            <a:r>
              <a:rPr lang="en-US" sz="1800" dirty="0"/>
              <a:t> </a:t>
            </a:r>
            <a:r>
              <a:rPr lang="en-US" sz="1800" dirty="0" err="1"/>
              <a:t>dizayn</a:t>
            </a:r>
            <a:r>
              <a:rPr lang="en-US" sz="1800" dirty="0"/>
              <a:t> </a:t>
            </a:r>
            <a:r>
              <a:rPr lang="en-US" sz="1800" dirty="0" err="1"/>
              <a:t>prosesi</a:t>
            </a:r>
            <a:r>
              <a:rPr lang="az-Latn-AZ" sz="1800" dirty="0"/>
              <a:t> ilə təcrübə yaşayacaqlar</a:t>
            </a:r>
            <a:r>
              <a:rPr lang="en-US" sz="1800" dirty="0"/>
              <a:t>. Bu proses </a:t>
            </a:r>
            <a:r>
              <a:rPr lang="en-US" sz="1800" dirty="0" err="1"/>
              <a:t>üçün</a:t>
            </a:r>
            <a:r>
              <a:rPr lang="en-US" sz="1800" dirty="0"/>
              <a:t> </a:t>
            </a:r>
            <a:r>
              <a:rPr lang="en-US" sz="1800" dirty="0" err="1"/>
              <a:t>müəyyən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qayda</a:t>
            </a:r>
            <a:r>
              <a:rPr lang="en-US" sz="1800" dirty="0"/>
              <a:t> </a:t>
            </a:r>
            <a:r>
              <a:rPr lang="en-US" sz="1800" dirty="0" err="1"/>
              <a:t>yoxdur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onlar</a:t>
            </a:r>
            <a:r>
              <a:rPr lang="en-US" sz="1800" dirty="0"/>
              <a:t> </a:t>
            </a:r>
            <a:r>
              <a:rPr lang="az-Latn-AZ" sz="1800" dirty="0"/>
              <a:t>sessiyada </a:t>
            </a:r>
            <a:r>
              <a:rPr lang="en-US" sz="1800" dirty="0" err="1"/>
              <a:t>hər</a:t>
            </a:r>
            <a:r>
              <a:rPr lang="en-US" sz="1800" dirty="0"/>
              <a:t> </a:t>
            </a:r>
            <a:r>
              <a:rPr lang="en-US" sz="1800" dirty="0" err="1"/>
              <a:t>hissə</a:t>
            </a:r>
            <a:r>
              <a:rPr lang="az-Latn-AZ" sz="1800" dirty="0"/>
              <a:t> üzərindən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en-US" sz="1800" dirty="0" err="1"/>
              <a:t>neçə</a:t>
            </a:r>
            <a:r>
              <a:rPr lang="en-US" sz="1800" dirty="0"/>
              <a:t> </a:t>
            </a:r>
            <a:r>
              <a:rPr lang="en-US" sz="1800" dirty="0" err="1"/>
              <a:t>dəfə</a:t>
            </a:r>
            <a:r>
              <a:rPr lang="en-US" sz="1800" dirty="0"/>
              <a:t> </a:t>
            </a:r>
            <a:r>
              <a:rPr lang="en-US" sz="1800" dirty="0" err="1"/>
              <a:t>keçə</a:t>
            </a:r>
            <a:r>
              <a:rPr lang="en-US" sz="1800" dirty="0"/>
              <a:t> </a:t>
            </a:r>
            <a:r>
              <a:rPr lang="en-US" sz="1800" dirty="0" err="1"/>
              <a:t>bilərlər</a:t>
            </a:r>
            <a:r>
              <a:rPr lang="en-US" sz="1800" dirty="0"/>
              <a:t>. Bu o </a:t>
            </a:r>
            <a:r>
              <a:rPr lang="en-US" sz="1800" dirty="0" err="1"/>
              <a:t>deməkdir</a:t>
            </a:r>
            <a:r>
              <a:rPr lang="en-US" sz="1800" dirty="0"/>
              <a:t> ki, </a:t>
            </a:r>
            <a:r>
              <a:rPr lang="en-US" sz="1800" dirty="0" err="1"/>
              <a:t>sessiya</a:t>
            </a:r>
            <a:r>
              <a:rPr lang="en-US" sz="1800" dirty="0"/>
              <a:t> </a:t>
            </a:r>
            <a:r>
              <a:rPr lang="en-US" sz="1800" dirty="0" err="1"/>
              <a:t>zamanı</a:t>
            </a:r>
            <a:r>
              <a:rPr lang="en-US" sz="1800" dirty="0"/>
              <a:t> </a:t>
            </a:r>
            <a:r>
              <a:rPr lang="en-US" sz="1800" dirty="0" err="1"/>
              <a:t>uşaqlar</a:t>
            </a:r>
            <a:r>
              <a:rPr lang="en-US" sz="1800" dirty="0"/>
              <a:t> </a:t>
            </a:r>
            <a:r>
              <a:rPr lang="en-US" sz="1800" dirty="0" err="1"/>
              <a:t>mövzunu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ideyaları</a:t>
            </a:r>
            <a:r>
              <a:rPr lang="en-US" sz="1800" dirty="0"/>
              <a:t> </a:t>
            </a:r>
            <a:r>
              <a:rPr lang="en-US" sz="1800" dirty="0" err="1"/>
              <a:t>araşdıracaq</a:t>
            </a:r>
            <a:r>
              <a:rPr lang="en-US" sz="1800" dirty="0"/>
              <a:t>, </a:t>
            </a:r>
            <a:r>
              <a:rPr lang="en-US" sz="1800" dirty="0" err="1"/>
              <a:t>həll</a:t>
            </a:r>
            <a:r>
              <a:rPr lang="en-US" sz="1800" dirty="0"/>
              <a:t> </a:t>
            </a:r>
            <a:r>
              <a:rPr lang="en-US" sz="1800" dirty="0" err="1"/>
              <a:t>yolları</a:t>
            </a:r>
            <a:r>
              <a:rPr lang="en-US" sz="1800" dirty="0"/>
              <a:t> </a:t>
            </a:r>
            <a:r>
              <a:rPr lang="en-US" sz="1800" dirty="0" err="1"/>
              <a:t>yaradacaq</a:t>
            </a:r>
            <a:r>
              <a:rPr lang="en-US" sz="1800" dirty="0"/>
              <a:t>, </a:t>
            </a:r>
            <a:r>
              <a:rPr lang="en-US" sz="1800" dirty="0" err="1"/>
              <a:t>onları</a:t>
            </a:r>
            <a:r>
              <a:rPr lang="en-US" sz="1800" dirty="0"/>
              <a:t> </a:t>
            </a:r>
            <a:r>
              <a:rPr lang="en-US" sz="1800" dirty="0" err="1"/>
              <a:t>sınaqdan</a:t>
            </a:r>
            <a:r>
              <a:rPr lang="en-US" sz="1800" dirty="0"/>
              <a:t> </a:t>
            </a:r>
            <a:r>
              <a:rPr lang="en-US" sz="1800" dirty="0" err="1"/>
              <a:t>keçirəcək</a:t>
            </a:r>
            <a:r>
              <a:rPr lang="en-US" sz="1800" dirty="0"/>
              <a:t>, </a:t>
            </a:r>
            <a:r>
              <a:rPr lang="en-US" sz="1800" dirty="0" err="1"/>
              <a:t>təkrarlayacaq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dəyişdirəcək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sonra</a:t>
            </a:r>
            <a:r>
              <a:rPr lang="en-US" sz="1800" dirty="0"/>
              <a:t> </a:t>
            </a:r>
            <a:r>
              <a:rPr lang="en-US" sz="1800" dirty="0" err="1"/>
              <a:t>öyrəndiklərini</a:t>
            </a:r>
            <a:r>
              <a:rPr lang="en-US" sz="1800" dirty="0"/>
              <a:t> </a:t>
            </a:r>
            <a:r>
              <a:rPr lang="en-US" sz="1800" dirty="0" err="1"/>
              <a:t>başqaları</a:t>
            </a:r>
            <a:r>
              <a:rPr lang="en-US" sz="1800" dirty="0"/>
              <a:t> </a:t>
            </a:r>
            <a:r>
              <a:rPr lang="en-US" sz="1800" dirty="0" err="1"/>
              <a:t>ilə</a:t>
            </a:r>
            <a:r>
              <a:rPr lang="en-US" sz="1800" dirty="0"/>
              <a:t> </a:t>
            </a:r>
            <a:r>
              <a:rPr lang="en-US" sz="1800" dirty="0" err="1"/>
              <a:t>bölüşəcəklər</a:t>
            </a:r>
            <a:r>
              <a:rPr lang="en-US" sz="1800" dirty="0"/>
              <a:t>.</a:t>
            </a:r>
            <a:endParaRPr lang="en-US" sz="1800" b="0" i="0" u="none" strike="noStrike" baseline="0" dirty="0">
              <a:latin typeface="Arial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az-Latn-AZ" sz="1800" b="1" i="0" u="none" strike="noStrike" baseline="0" dirty="0">
                <a:latin typeface="Arial-BoldMT"/>
              </a:rPr>
              <a:t>Komandada işləmək</a:t>
            </a:r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az-Latn-AZ" sz="1800" b="0" i="0" u="none" strike="noStrike" baseline="0" dirty="0">
                <a:latin typeface="ArialMT"/>
              </a:rPr>
              <a:t>Uşaqlar LEGO® Education SPIKE Essential dəsti və ya LEGO® Education WeDo 2.0 dəsti və </a:t>
            </a:r>
            <a:r>
              <a:rPr lang="en-US" sz="1800" b="0" i="0" u="none" strike="noStrike" baseline="0" dirty="0">
                <a:latin typeface="ArialMT"/>
              </a:rPr>
              <a:t>SUPERPOWERED</a:t>
            </a:r>
            <a:r>
              <a:rPr lang="en-US" sz="1800" b="0" i="0" u="none" strike="noStrike" baseline="30000" dirty="0">
                <a:latin typeface="ArialMT"/>
              </a:rPr>
              <a:t>SM</a:t>
            </a:r>
            <a:r>
              <a:rPr lang="az-Latn-AZ" sz="1800" b="0" i="0" u="none" strike="noStrike" baseline="0" dirty="0">
                <a:latin typeface="ArialMT"/>
              </a:rPr>
              <a:t> Explore dəstindən parçalardan istifadə edərək altı nəfərdən ibarət komandalar şəklində birlikdə işləyirlər. Onlar birlikdə quraşdırmaq, öyrənmək və oynamaq üçün əməkdaşlıq edəcək və bir-biriləri ünsiyyət quracaqlar.</a:t>
            </a:r>
          </a:p>
          <a:p>
            <a:pPr algn="l"/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en-US" sz="1800" b="0" i="0" u="none" strike="noStrike" baseline="0" dirty="0" err="1">
                <a:latin typeface="ArialMT"/>
              </a:rPr>
              <a:t>Uşaqlar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hər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sessiyada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komanda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yoldaşları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ilə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işləməyə</a:t>
            </a:r>
            <a:r>
              <a:rPr lang="en-US" sz="1800" b="0" i="0" u="none" strike="noStrike" baseline="0" dirty="0">
                <a:latin typeface="ArialMT"/>
              </a:rPr>
              <a:t>, </a:t>
            </a:r>
            <a:r>
              <a:rPr lang="en-US" sz="1800" b="0" i="0" u="none" strike="noStrike" baseline="0" dirty="0" err="1">
                <a:latin typeface="ArialMT"/>
              </a:rPr>
              <a:t>bir-birini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dinləməyə</a:t>
            </a:r>
            <a:r>
              <a:rPr lang="en-US" sz="1800" b="0" i="0" u="none" strike="noStrike" baseline="0" dirty="0">
                <a:latin typeface="ArialMT"/>
              </a:rPr>
              <a:t>, </a:t>
            </a:r>
            <a:r>
              <a:rPr lang="en-US" sz="1800" b="0" i="0" u="none" strike="noStrike" baseline="0" dirty="0" err="1">
                <a:latin typeface="ArialMT"/>
              </a:rPr>
              <a:t>növbə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ilə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çıxış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etməyə</a:t>
            </a:r>
            <a:r>
              <a:rPr lang="en-US" sz="1800" b="0" i="0" u="none" strike="noStrike" baseline="0" dirty="0">
                <a:latin typeface="ArialMT"/>
              </a:rPr>
              <a:t>, </a:t>
            </a:r>
            <a:r>
              <a:rPr lang="en-US" sz="1800" b="0" i="0" u="none" strike="noStrike" baseline="0" dirty="0" err="1">
                <a:latin typeface="ArialMT"/>
              </a:rPr>
              <a:t>fikir</a:t>
            </a:r>
            <a:r>
              <a:rPr lang="az-Latn-AZ" sz="1800" b="0" i="0" u="none" strike="noStrike" baseline="0" dirty="0">
                <a:latin typeface="ArialMT"/>
              </a:rPr>
              <a:t>ləri </a:t>
            </a:r>
            <a:r>
              <a:rPr lang="en-US" sz="1800" b="0" i="0" u="none" strike="noStrike" baseline="0" dirty="0" err="1">
                <a:latin typeface="ArialMT"/>
              </a:rPr>
              <a:t>və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parçaları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az-Latn-AZ" sz="1800" b="0" i="0" u="none" strike="noStrike" baseline="0" dirty="0">
                <a:latin typeface="ArialMT"/>
              </a:rPr>
              <a:t>bir-birləri ilə </a:t>
            </a:r>
            <a:r>
              <a:rPr lang="en-US" sz="1800" b="0" i="0" u="none" strike="noStrike" baseline="0" dirty="0" err="1">
                <a:latin typeface="ArialMT"/>
              </a:rPr>
              <a:t>paylaşmağa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təşviq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edilməlidir</a:t>
            </a:r>
            <a:r>
              <a:rPr lang="az-Latn-AZ" sz="1800" b="0" i="0" u="none" strike="noStrike" baseline="0" dirty="0">
                <a:latin typeface="ArialMT"/>
              </a:rPr>
              <a:t>lər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9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rialMT"/>
              </a:rPr>
              <a:t>Hər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sessiya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zamanı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onlar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mühəndis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dizayn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prosesini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yaşayacaqlar</a:t>
            </a:r>
            <a:r>
              <a:rPr lang="en-US" sz="1200" b="0" i="0" u="none" strike="noStrike" baseline="0" dirty="0">
                <a:latin typeface="ArialMT"/>
              </a:rPr>
              <a:t>. Bu proses </a:t>
            </a:r>
            <a:r>
              <a:rPr lang="en-US" sz="1200" b="0" i="0" u="none" strike="noStrike" baseline="0" dirty="0" err="1">
                <a:latin typeface="ArialMT"/>
              </a:rPr>
              <a:t>üçün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müəyyən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bir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qayda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yoxdur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onlar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bir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seansda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hər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hissədən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bir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neçə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dəfə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keçə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bilərlər</a:t>
            </a:r>
            <a:r>
              <a:rPr lang="en-US" sz="1200" b="0" i="0" u="none" strike="noStrike" baseline="0" dirty="0">
                <a:latin typeface="ArialMT"/>
              </a:rPr>
              <a:t>. Bu o </a:t>
            </a:r>
            <a:r>
              <a:rPr lang="en-US" sz="1200" b="0" i="0" u="none" strike="noStrike" baseline="0" dirty="0" err="1">
                <a:latin typeface="ArialMT"/>
              </a:rPr>
              <a:t>deməkdir</a:t>
            </a:r>
            <a:r>
              <a:rPr lang="en-US" sz="1200" b="0" i="0" u="none" strike="noStrike" baseline="0" dirty="0">
                <a:latin typeface="ArialMT"/>
              </a:rPr>
              <a:t> ki, </a:t>
            </a:r>
            <a:r>
              <a:rPr lang="en-US" sz="1200" b="0" i="0" u="none" strike="noStrike" baseline="0" dirty="0" err="1">
                <a:latin typeface="ArialMT"/>
              </a:rPr>
              <a:t>sessiya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zamanı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uşaqlar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mövzunu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ideyaları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araşdıracaq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həll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yolları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yaradacaq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onları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sınaqdan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keçirəcək</a:t>
            </a:r>
            <a:r>
              <a:rPr lang="en-US" sz="1200" b="0" i="0" u="none" strike="noStrike" baseline="0" dirty="0">
                <a:latin typeface="ArialMT"/>
              </a:rPr>
              <a:t>, </a:t>
            </a:r>
            <a:r>
              <a:rPr lang="en-US" sz="1200" b="0" i="0" u="none" strike="noStrike" baseline="0" dirty="0" err="1">
                <a:latin typeface="ArialMT"/>
              </a:rPr>
              <a:t>təkrarlayacaq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dəyişdirəcək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və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sonra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öyrəndiklərini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başqaları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ilə</a:t>
            </a:r>
            <a:r>
              <a:rPr lang="en-US" sz="1200" b="0" i="0" u="none" strike="noStrike" baseline="0" dirty="0">
                <a:latin typeface="ArialMT"/>
              </a:rPr>
              <a:t> </a:t>
            </a:r>
            <a:r>
              <a:rPr lang="en-US" sz="1200" b="0" i="0" u="none" strike="noStrike" baseline="0" dirty="0" err="1">
                <a:latin typeface="ArialMT"/>
              </a:rPr>
              <a:t>bölüşəcəklər</a:t>
            </a:r>
            <a:r>
              <a:rPr lang="en-US" sz="1200" b="0" i="0" u="none" strike="noStrike" baseline="0" dirty="0">
                <a:latin typeface="ArialMT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kR1AMFNV3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YrsiQ48wA?feature=oembed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8CCE88-462B-3041-8EC1-A38C25E56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6" t="30941" r="22892" b="-245"/>
          <a:stretch/>
        </p:blipFill>
        <p:spPr>
          <a:xfrm>
            <a:off x="3200400" y="0"/>
            <a:ext cx="5943600" cy="3657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17840" y="2231135"/>
            <a:ext cx="4467229" cy="3568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z-Latn-AZ" sz="78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Gəlin başlayaq!</a:t>
            </a:r>
            <a:endParaRPr lang="en-US" sz="7800" dirty="0">
              <a:solidFill>
                <a:schemeClr val="bg1"/>
              </a:solidFill>
              <a:effectLst>
                <a:outerShdw dist="56557" dir="8100000" algn="tr" rotWithShape="0">
                  <a:srgbClr val="147342"/>
                </a:outerShdw>
              </a:effectLst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INTRODUCTION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3AC4A-69E0-C943-9B18-78347663B2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89" y="5555164"/>
            <a:ext cx="1638221" cy="1117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58D74D-BF22-0648-A33B-F9B5C97180E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071" y="5631984"/>
            <a:ext cx="3100472" cy="936912"/>
          </a:xfrm>
          <a:prstGeom prst="rect">
            <a:avLst/>
          </a:prstGeom>
        </p:spPr>
      </p:pic>
      <p:pic>
        <p:nvPicPr>
          <p:cNvPr id="3" name="Picture 2" descr="A picture containing toy, clipart, vector graphics&#10;&#10;Description automatically generated">
            <a:extLst>
              <a:ext uri="{FF2B5EF4-FFF2-40B4-BE49-F238E27FC236}">
                <a16:creationId xmlns:a16="http://schemas.microsoft.com/office/drawing/2014/main" id="{CBF52532-40E5-4053-A14E-3BDC338A1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1" y="2357713"/>
            <a:ext cx="3880386" cy="25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9FFB2-6464-7621-B812-521E1510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34F5E-3C4B-9581-0414-03AD8BE48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0" y="298082"/>
            <a:ext cx="4905375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24197-5B03-9A88-D95A-F27FB2BDE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3359"/>
            <a:ext cx="9144000" cy="48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0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F357E-F299-4DAA-A8A4-1F530120A8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39" y="1444869"/>
            <a:ext cx="3968261" cy="3968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93417-D102-4DAC-B7E5-6190EBBB7B9F}"/>
              </a:ext>
            </a:extLst>
          </p:cNvPr>
          <p:cNvSpPr txBox="1"/>
          <p:nvPr/>
        </p:nvSpPr>
        <p:spPr>
          <a:xfrm>
            <a:off x="4572000" y="2152054"/>
            <a:ext cx="3833446" cy="2962513"/>
          </a:xfrm>
          <a:prstGeom prst="roundRect">
            <a:avLst/>
          </a:prstGeom>
          <a:noFill/>
          <a:ln w="38100">
            <a:solidFill>
              <a:srgbClr val="00A5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SUPERPOWERED</a:t>
            </a:r>
            <a:r>
              <a:rPr lang="en-US" sz="2400" baseline="30000" dirty="0">
                <a:latin typeface="Helvetica Neue" panose="02000503000000020004"/>
              </a:rPr>
              <a:t>SM</a:t>
            </a:r>
            <a:r>
              <a:rPr lang="en-US" sz="2400" dirty="0">
                <a:latin typeface="Helvetica Neue" panose="02000503000000020004"/>
              </a:rPr>
              <a:t> </a:t>
            </a:r>
            <a:r>
              <a:rPr lang="en-US" sz="2400" dirty="0" err="1">
                <a:latin typeface="Helvetica Neue" panose="02000503000000020004"/>
              </a:rPr>
              <a:t>mövsümünün</a:t>
            </a:r>
            <a:r>
              <a:rPr lang="en-US" sz="2400" dirty="0">
                <a:latin typeface="Helvetica Neue" panose="02000503000000020004"/>
              </a:rPr>
              <a:t> </a:t>
            </a:r>
            <a:r>
              <a:rPr lang="en-US" sz="2400" dirty="0" err="1">
                <a:latin typeface="Helvetica Neue" panose="02000503000000020004"/>
              </a:rPr>
              <a:t>başlanğıc</a:t>
            </a:r>
            <a:r>
              <a:rPr lang="en-US" sz="2400" dirty="0">
                <a:latin typeface="Helvetica Neue" panose="02000503000000020004"/>
              </a:rPr>
              <a:t> </a:t>
            </a:r>
            <a:r>
              <a:rPr lang="en-US" sz="2400" dirty="0" err="1">
                <a:latin typeface="Helvetica Neue" panose="02000503000000020004"/>
              </a:rPr>
              <a:t>videosunu</a:t>
            </a:r>
            <a:r>
              <a:rPr lang="en-US" sz="2400" dirty="0">
                <a:latin typeface="Helvetica Neue" panose="02000503000000020004"/>
              </a:rPr>
              <a:t> </a:t>
            </a:r>
            <a:r>
              <a:rPr lang="en-US" sz="2400" dirty="0" err="1">
                <a:latin typeface="Helvetica Neue" panose="02000503000000020004"/>
              </a:rPr>
              <a:t>izləmək</a:t>
            </a:r>
            <a:r>
              <a:rPr lang="en-US" sz="2400" dirty="0">
                <a:latin typeface="Helvetica Neue" panose="02000503000000020004"/>
              </a:rPr>
              <a:t> </a:t>
            </a:r>
            <a:r>
              <a:rPr lang="en-US" sz="2400" dirty="0" err="1">
                <a:latin typeface="Helvetica Neue" panose="02000503000000020004"/>
              </a:rPr>
              <a:t>üçün</a:t>
            </a:r>
            <a:endParaRPr lang="ru-RU" sz="2400" dirty="0">
              <a:latin typeface="Helvetica Neue" panose="02000503000000020004"/>
            </a:endParaRPr>
          </a:p>
          <a:p>
            <a:pPr algn="ctr"/>
            <a:r>
              <a:rPr lang="en-US" sz="2400" i="1" dirty="0">
                <a:latin typeface="Helvetica Neue" panose="02000503000000020004"/>
                <a:hlinkClick r:id="rId4"/>
              </a:rPr>
              <a:t>FIRST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®</a:t>
            </a:r>
            <a:r>
              <a:rPr lang="en-US" sz="2400" dirty="0">
                <a:latin typeface="Helvetica Neue" panose="02000503000000020004"/>
                <a:hlinkClick r:id="rId4"/>
              </a:rPr>
              <a:t> LEGO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 ®</a:t>
            </a:r>
            <a:r>
              <a:rPr lang="en-US" sz="2400" dirty="0">
                <a:latin typeface="Helvetica Neue" panose="02000503000000020004"/>
                <a:hlinkClick r:id="rId4"/>
              </a:rPr>
              <a:t> League </a:t>
            </a:r>
          </a:p>
          <a:p>
            <a:pPr algn="ctr"/>
            <a:r>
              <a:rPr lang="en-US" sz="2400" dirty="0">
                <a:latin typeface="Helvetica Neue" panose="02000503000000020004"/>
                <a:hlinkClick r:id="rId4"/>
              </a:rPr>
              <a:t>YouTube</a:t>
            </a:r>
            <a:r>
              <a:rPr lang="az-Latn-AZ" sz="2400" dirty="0">
                <a:latin typeface="Helvetica Neue" panose="02000503000000020004"/>
                <a:hlinkClick r:id="rId4"/>
              </a:rPr>
              <a:t> kanalını</a:t>
            </a:r>
            <a:r>
              <a:rPr lang="en-US" sz="2400" dirty="0">
                <a:latin typeface="Helvetica Neue" panose="02000503000000020004"/>
                <a:hlinkClick r:id="rId4"/>
              </a:rPr>
              <a:t> </a:t>
            </a:r>
            <a:r>
              <a:rPr lang="az-Latn-AZ" sz="2400" dirty="0">
                <a:latin typeface="Helvetica Neue" panose="02000503000000020004"/>
              </a:rPr>
              <a:t>ziyarət edin.</a:t>
            </a:r>
            <a:endParaRPr lang="en-US" sz="2400" dirty="0">
              <a:latin typeface="Helvetica Neue" panose="02000503000000020004"/>
            </a:endParaRPr>
          </a:p>
          <a:p>
            <a:pPr algn="ctr"/>
            <a:endParaRPr lang="en-US" sz="2400" dirty="0">
              <a:latin typeface="Helvetica Neue" panose="02000503000000020004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B1D03B4-C717-412F-811E-F984EE8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SUPERPOWERED</a:t>
            </a:r>
            <a:r>
              <a:rPr lang="en-US" baseline="30000" dirty="0">
                <a:solidFill>
                  <a:srgbClr val="00A651"/>
                </a:solidFill>
                <a:latin typeface="Helvetica Neue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dirty="0">
                <a:solidFill>
                  <a:srgbClr val="00A651"/>
                </a:solidFill>
              </a:rPr>
              <a:t>Əsas Dəyərlər</a:t>
            </a:r>
            <a:endParaRPr lang="en-US" dirty="0">
              <a:solidFill>
                <a:srgbClr val="00A651"/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5AF7DD-0F5D-498F-B614-5C989053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3375" y="1089878"/>
            <a:ext cx="3609131" cy="48557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38B40E-D847-4A91-B435-BEEDA99341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92013" y="1089878"/>
            <a:ext cx="3600463" cy="48557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8E054A5-62CF-47AC-9BD7-45D43181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458718" cy="13901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Team Roles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B797A-B554-0465-F279-979EEFED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392"/>
            <a:ext cx="9144000" cy="4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67F57E3-E49D-4789-840B-1A5BE8B9DC18}"/>
              </a:ext>
            </a:extLst>
          </p:cNvPr>
          <p:cNvSpPr/>
          <p:nvPr/>
        </p:nvSpPr>
        <p:spPr>
          <a:xfrm>
            <a:off x="4030905" y="1604913"/>
            <a:ext cx="4568345" cy="43544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>
              <a:solidFill>
                <a:srgbClr val="4472C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127761"/>
            <a:ext cx="7706053" cy="448791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Hər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az-Latn-AZ" sz="2800" dirty="0">
                <a:solidFill>
                  <a:schemeClr val="tx1"/>
                </a:solidFill>
              </a:rPr>
              <a:t>sessiya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lazım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materialları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sadalayır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>
                <a:solidFill>
                  <a:srgbClr val="00A651"/>
                </a:solidFill>
              </a:rPr>
              <a:t>Ehtiyacınız olacaq</a:t>
            </a:r>
            <a:endParaRPr lang="en-US" dirty="0">
              <a:solidFill>
                <a:srgbClr val="00A65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66CEEB-7590-4F08-9D0E-01B32D5DB8FD}"/>
              </a:ext>
            </a:extLst>
          </p:cNvPr>
          <p:cNvSpPr/>
          <p:nvPr/>
        </p:nvSpPr>
        <p:spPr>
          <a:xfrm>
            <a:off x="806424" y="1604913"/>
            <a:ext cx="3029852" cy="43544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rgbClr val="4472C4"/>
                </a:solidFill>
              </a:rPr>
              <a:t>SUPERPOWERED</a:t>
            </a:r>
            <a:r>
              <a:rPr lang="en-US" b="1" baseline="30000" dirty="0">
                <a:solidFill>
                  <a:srgbClr val="4472C4"/>
                </a:solidFill>
              </a:rPr>
              <a:t>SM</a:t>
            </a:r>
            <a:r>
              <a:rPr lang="en-US" b="1" dirty="0">
                <a:solidFill>
                  <a:srgbClr val="4472C4"/>
                </a:solidFill>
              </a:rPr>
              <a:t> Explore </a:t>
            </a:r>
            <a:r>
              <a:rPr lang="az-Latn-AZ" b="1" dirty="0">
                <a:solidFill>
                  <a:srgbClr val="4472C4"/>
                </a:solidFill>
              </a:rPr>
              <a:t>dəsti</a:t>
            </a:r>
            <a:endParaRPr lang="en-US" b="1" dirty="0">
              <a:solidFill>
                <a:srgbClr val="4472C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16329A-FB6C-4FA8-B51D-02179F2799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45578" y="4458794"/>
            <a:ext cx="1930824" cy="1003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D0EA0D-D24F-4ACF-A821-C37AB0C38D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658" y="1890395"/>
            <a:ext cx="1395599" cy="1877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2CF840-A029-4F3F-B2BA-209958FEC2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579" y="1908800"/>
            <a:ext cx="1750011" cy="12586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C011FB-0631-45F8-B915-6B7FD030BE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713" y="3387225"/>
            <a:ext cx="2104712" cy="924515"/>
          </a:xfrm>
          <a:prstGeom prst="rect">
            <a:avLst/>
          </a:prstGeom>
        </p:spPr>
      </p:pic>
      <p:pic>
        <p:nvPicPr>
          <p:cNvPr id="24" name="Picture 23" descr="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DA5D8C1E-6FB2-4B9F-9B8D-E4D37FAB36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73042">
            <a:off x="4695295" y="4972924"/>
            <a:ext cx="922947" cy="615298"/>
          </a:xfrm>
          <a:prstGeom prst="rect">
            <a:avLst/>
          </a:prstGeom>
        </p:spPr>
      </p:pic>
      <p:pic>
        <p:nvPicPr>
          <p:cNvPr id="25" name="Picture 24" descr="A row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C1DD2D73-65B0-41C3-A147-001EF1116E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361" y="3939590"/>
            <a:ext cx="857059" cy="924123"/>
          </a:xfrm>
          <a:prstGeom prst="rect">
            <a:avLst/>
          </a:prstGeom>
        </p:spPr>
      </p:pic>
      <p:pic>
        <p:nvPicPr>
          <p:cNvPr id="26" name="Picture 25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0234899-7E7A-45A9-B678-64C15ED6A7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3807" y="4590141"/>
            <a:ext cx="667059" cy="1034302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1A2EBD6-E890-4C5B-8C05-757AC16114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1" b="94611" l="9836" r="92623">
                        <a14:foregroundMark x1="20902" y1="23952" x2="20902" y2="23952"/>
                        <a14:foregroundMark x1="21721" y1="73653" x2="21721" y2="73653"/>
                        <a14:foregroundMark x1="30328" y1="44910" x2="30328" y2="44910"/>
                        <a14:foregroundMark x1="14344" y1="49701" x2="14344" y2="49701"/>
                        <a14:foregroundMark x1="70082" y1="19760" x2="70082" y2="19760"/>
                        <a14:foregroundMark x1="88525" y1="18563" x2="88525" y2="18563"/>
                        <a14:foregroundMark x1="88934" y1="88024" x2="88934" y2="88024"/>
                        <a14:foregroundMark x1="71721" y1="83234" x2="71721" y2="83234"/>
                        <a14:foregroundMark x1="70492" y1="53293" x2="70492" y2="53293"/>
                        <a14:foregroundMark x1="71721" y1="34731" x2="71721" y2="34731"/>
                        <a14:foregroundMark x1="90574" y1="33533" x2="90574" y2="33533"/>
                        <a14:foregroundMark x1="87705" y1="64072" x2="87705" y2="64072"/>
                        <a14:foregroundMark x1="89344" y1="50898" x2="89344" y2="50898"/>
                        <a14:foregroundMark x1="78279" y1="15569" x2="78279" y2="15569"/>
                        <a14:foregroundMark x1="80328" y1="36527" x2="80328" y2="36527"/>
                        <a14:foregroundMark x1="79918" y1="65868" x2="79918" y2="65868"/>
                        <a14:foregroundMark x1="78689" y1="81437" x2="78689" y2="81437"/>
                        <a14:foregroundMark x1="11885" y1="90419" x2="11885" y2="90419"/>
                        <a14:foregroundMark x1="13525" y1="64072" x2="13525" y2="64072"/>
                        <a14:foregroundMark x1="12295" y1="31138" x2="12295" y2="31138"/>
                        <a14:foregroundMark x1="11475" y1="14371" x2="11475" y2="14371"/>
                        <a14:foregroundMark x1="19672" y1="14371" x2="19672" y2="14371"/>
                        <a14:foregroundMark x1="28279" y1="17964" x2="28279" y2="17964"/>
                        <a14:foregroundMark x1="34836" y1="19162" x2="34836" y2="19162"/>
                        <a14:foregroundMark x1="33197" y1="23353" x2="32787" y2="80838"/>
                        <a14:foregroundMark x1="32787" y1="80838" x2="19672" y2="84431"/>
                        <a14:foregroundMark x1="19672" y1="84431" x2="13525" y2="66467"/>
                        <a14:foregroundMark x1="13525" y1="66467" x2="12705" y2="23952"/>
                        <a14:foregroundMark x1="12705" y1="23952" x2="26639" y2="17964"/>
                        <a14:foregroundMark x1="26639" y1="17964" x2="31967" y2="19162"/>
                        <a14:foregroundMark x1="72951" y1="16766" x2="75820" y2="82036"/>
                        <a14:foregroundMark x1="75820" y1="82036" x2="88934" y2="79641"/>
                        <a14:foregroundMark x1="88934" y1="79641" x2="90164" y2="20958"/>
                        <a14:foregroundMark x1="90164" y1="20958" x2="76639" y2="17964"/>
                        <a14:foregroundMark x1="76639" y1="17964" x2="74180" y2="18563"/>
                        <a14:foregroundMark x1="93033" y1="94611" x2="93033" y2="10778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729" y="4517038"/>
            <a:ext cx="1728821" cy="11805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: Rounded Corners 14">
            <a:extLst>
              <a:ext uri="{FF2B5EF4-FFF2-40B4-BE49-F238E27FC236}">
                <a16:creationId xmlns:a16="http://schemas.microsoft.com/office/drawing/2014/main" id="{81980555-5A89-4847-F2C9-59CDF48B072D}"/>
              </a:ext>
            </a:extLst>
          </p:cNvPr>
          <p:cNvSpPr/>
          <p:nvPr/>
        </p:nvSpPr>
        <p:spPr>
          <a:xfrm>
            <a:off x="977944" y="3308113"/>
            <a:ext cx="261701" cy="241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CBCEA-7A61-2040-43C1-F7CCBC2F2F1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86" y="2538124"/>
            <a:ext cx="2854808" cy="16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>
                <a:solidFill>
                  <a:srgbClr val="00A551"/>
                </a:solidFill>
              </a:rPr>
              <a:t>Hər sessiyadan sonra təmizlik edin</a:t>
            </a:r>
            <a:endParaRPr lang="en-US" dirty="0">
              <a:solidFill>
                <a:srgbClr val="00A551"/>
              </a:solidFill>
            </a:endParaRP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1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B4F6-AB8D-46B9-924D-60D5BC2D0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259" y="5002306"/>
            <a:ext cx="8501258" cy="1014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de LEGO Group. ©2022 The LEGO Group. All rights reserved/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effectLst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effectLst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ENERGIZE</a:t>
            </a:r>
            <a:r>
              <a:rPr lang="en-US" sz="1200" baseline="30000" dirty="0">
                <a:effectLst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League and SUPERPOWERED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and the LEGO Group. ©2022 </a:t>
            </a:r>
            <a:r>
              <a:rPr lang="en-US" sz="1200" i="1" dirty="0">
                <a:effectLst/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effectLst/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9E708-F974-4E03-AA24-84C68C83AE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819" y="995364"/>
            <a:ext cx="4640132" cy="35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Online Media 2" title="FIRST LEGO League Explore Is">
            <a:hlinkClick r:id="" action="ppaction://media"/>
            <a:extLst>
              <a:ext uri="{FF2B5EF4-FFF2-40B4-BE49-F238E27FC236}">
                <a16:creationId xmlns:a16="http://schemas.microsoft.com/office/drawing/2014/main" id="{81233D16-8905-4535-8A5D-03843094AE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9028" y="1235121"/>
            <a:ext cx="7765943" cy="43877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A39117-FA27-4BD1-BA63-9ABB12D4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303477" cy="762634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00A651"/>
                </a:solidFill>
              </a:rPr>
              <a:t>FIRST</a:t>
            </a:r>
            <a:r>
              <a:rPr lang="en-US" sz="3200" baseline="30000" dirty="0">
                <a:solidFill>
                  <a:srgbClr val="00A651"/>
                </a:solidFill>
              </a:rPr>
              <a:t>®</a:t>
            </a:r>
            <a:r>
              <a:rPr lang="en-US" sz="3200" dirty="0">
                <a:solidFill>
                  <a:srgbClr val="00A651"/>
                </a:solidFill>
              </a:rPr>
              <a:t> LEGO League Explore</a:t>
            </a:r>
            <a:r>
              <a:rPr lang="az-Latn-AZ" sz="3200" dirty="0">
                <a:solidFill>
                  <a:srgbClr val="00A651"/>
                </a:solidFill>
              </a:rPr>
              <a:t> nədir</a:t>
            </a:r>
            <a:r>
              <a:rPr lang="en-US" sz="3200" dirty="0">
                <a:solidFill>
                  <a:srgbClr val="00A65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4F6D5A-EDE1-42D9-8F6F-EDF27023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9698" y="2224382"/>
            <a:ext cx="2713100" cy="35121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2D2938-0086-4568-9D3B-01AD9FEF3E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31547" y="1781288"/>
            <a:ext cx="2025810" cy="3849039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DBC27A0-693C-4ECD-8B89-8DF2317CF71C}"/>
              </a:ext>
            </a:extLst>
          </p:cNvPr>
          <p:cNvSpPr/>
          <p:nvPr/>
        </p:nvSpPr>
        <p:spPr>
          <a:xfrm>
            <a:off x="2737370" y="2805760"/>
            <a:ext cx="4556809" cy="1840495"/>
          </a:xfrm>
          <a:prstGeom prst="wedgeEllipseCallout">
            <a:avLst>
              <a:gd name="adj1" fmla="val -55629"/>
              <a:gd name="adj2" fmla="val -5705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>
                <a:solidFill>
                  <a:srgbClr val="00A651"/>
                </a:solidFill>
              </a:rPr>
              <a:t>Xoş gəlmisiniz</a:t>
            </a:r>
            <a:r>
              <a:rPr lang="en-US" dirty="0">
                <a:solidFill>
                  <a:srgbClr val="00A651"/>
                </a:solidFill>
              </a:rPr>
              <a:t>!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C7CEFA1-DFCB-4263-B110-A9535693307D}"/>
              </a:ext>
            </a:extLst>
          </p:cNvPr>
          <p:cNvSpPr/>
          <p:nvPr/>
        </p:nvSpPr>
        <p:spPr>
          <a:xfrm>
            <a:off x="2737370" y="2805760"/>
            <a:ext cx="4630382" cy="1840495"/>
          </a:xfrm>
          <a:prstGeom prst="wedgeEllipseCallout">
            <a:avLst>
              <a:gd name="adj1" fmla="val 51658"/>
              <a:gd name="adj2" fmla="val -22266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SUPERPOWERED</a:t>
            </a:r>
            <a:r>
              <a:rPr lang="en-US" sz="1800" b="0" i="0" u="none" strike="noStrike" baseline="30000" dirty="0">
                <a:solidFill>
                  <a:schemeClr val="tx1"/>
                </a:solidFill>
                <a:latin typeface="ArialMT"/>
              </a:rPr>
              <a:t>SM</a:t>
            </a:r>
          </a:p>
          <a:p>
            <a:pPr algn="ctr"/>
            <a:r>
              <a:rPr lang="en-US" sz="1800" b="0" i="0" u="none" strike="noStrike" baseline="0" dirty="0" err="1">
                <a:solidFill>
                  <a:schemeClr val="tx1"/>
                </a:solidFill>
                <a:latin typeface="ArialMT"/>
              </a:rPr>
              <a:t>problemində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ArialMT"/>
              </a:rPr>
              <a:t>sizə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ArialMT"/>
              </a:rPr>
              <a:t>bələdçilik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 </a:t>
            </a:r>
            <a:r>
              <a:rPr lang="az-Latn-AZ" sz="1800" b="0" i="0" u="none" strike="noStrike" baseline="0" dirty="0">
                <a:solidFill>
                  <a:schemeClr val="tx1"/>
                </a:solidFill>
                <a:latin typeface="ArialMT"/>
              </a:rPr>
              <a:t>edəcəyik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61C1906C-17CD-4E4B-8C0F-5E1BE5F8C335}"/>
              </a:ext>
            </a:extLst>
          </p:cNvPr>
          <p:cNvSpPr/>
          <p:nvPr/>
        </p:nvSpPr>
        <p:spPr>
          <a:xfrm>
            <a:off x="5622226" y="1046498"/>
            <a:ext cx="1745526" cy="1244932"/>
          </a:xfrm>
          <a:prstGeom prst="wedgeEllipseCallout">
            <a:avLst>
              <a:gd name="adj1" fmla="val 49615"/>
              <a:gd name="adj2" fmla="val 39979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az-Latn-AZ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Rub</a:t>
            </a:r>
            <a:r>
              <a:rPr lang="az-Latn-A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iyəm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BE7F332-455D-4C39-8705-89300CEBC0B4}"/>
              </a:ext>
            </a:extLst>
          </p:cNvPr>
          <p:cNvSpPr/>
          <p:nvPr/>
        </p:nvSpPr>
        <p:spPr>
          <a:xfrm>
            <a:off x="1941861" y="1121455"/>
            <a:ext cx="1745526" cy="1244932"/>
          </a:xfrm>
          <a:prstGeom prst="wedgeEllipseCallout">
            <a:avLst>
              <a:gd name="adj1" fmla="val -10321"/>
              <a:gd name="adj2" fmla="val 70659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az-Latn-AZ" sz="1800" b="0" i="0" u="none" strike="noStrike" baseline="0" dirty="0">
                <a:solidFill>
                  <a:schemeClr val="tx1"/>
                </a:solidFill>
                <a:latin typeface="ArialMT"/>
              </a:rPr>
              <a:t>Mən Yakobam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ArialMT"/>
              </a:rPr>
              <a:t>!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0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51C1BB-6038-391B-D502-E8E2DD07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03" y="831370"/>
            <a:ext cx="6989670" cy="53335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9F1F3-B432-4FAF-BBBB-608C242452D0}"/>
              </a:ext>
            </a:extLst>
          </p:cNvPr>
          <p:cNvSpPr/>
          <p:nvPr/>
        </p:nvSpPr>
        <p:spPr>
          <a:xfrm>
            <a:off x="1914503" y="534979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6626731" y="500294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>
                <a:solidFill>
                  <a:srgbClr val="00A651"/>
                </a:solidFill>
                <a:latin typeface="Helvetica Neue"/>
              </a:rPr>
              <a:t>Sizin komandanızdan</a:t>
            </a:r>
            <a:endParaRPr lang="en-US" dirty="0">
              <a:solidFill>
                <a:srgbClr val="00A651"/>
              </a:solidFill>
              <a:latin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B879A-24B3-457C-8475-A6466C11337B}"/>
              </a:ext>
            </a:extLst>
          </p:cNvPr>
          <p:cNvSpPr txBox="1"/>
          <p:nvPr/>
        </p:nvSpPr>
        <p:spPr>
          <a:xfrm>
            <a:off x="628650" y="3779352"/>
            <a:ext cx="2678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Mühəndislik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dəftərinizə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üzvlərinizin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adlarını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yazın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C6D79-0E74-4B55-BBE5-4A9F0D7B86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123" y="4942462"/>
            <a:ext cx="1358213" cy="18273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102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9F1F3-B432-4FAF-BBBB-608C242452D0}"/>
              </a:ext>
            </a:extLst>
          </p:cNvPr>
          <p:cNvSpPr/>
          <p:nvPr/>
        </p:nvSpPr>
        <p:spPr>
          <a:xfrm>
            <a:off x="1924564" y="920708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6442840" y="898136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DB7995-B57F-4042-8AFC-B8D9DF1C3338}"/>
              </a:ext>
            </a:extLst>
          </p:cNvPr>
          <p:cNvSpPr/>
          <p:nvPr/>
        </p:nvSpPr>
        <p:spPr>
          <a:xfrm>
            <a:off x="5906814" y="4498426"/>
            <a:ext cx="1870841" cy="1061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D1EFD4-A61A-4DE4-BFD1-6EFA333D97AA}"/>
              </a:ext>
            </a:extLst>
          </p:cNvPr>
          <p:cNvSpPr/>
          <p:nvPr/>
        </p:nvSpPr>
        <p:spPr>
          <a:xfrm>
            <a:off x="378373" y="4816364"/>
            <a:ext cx="3930869" cy="1061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B128-52FF-EFBA-5C9E-87E798296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52"/>
          <a:stretch/>
        </p:blipFill>
        <p:spPr>
          <a:xfrm>
            <a:off x="0" y="713650"/>
            <a:ext cx="9144000" cy="43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7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9F1F3-B432-4FAF-BBBB-608C242452D0}"/>
              </a:ext>
            </a:extLst>
          </p:cNvPr>
          <p:cNvSpPr/>
          <p:nvPr/>
        </p:nvSpPr>
        <p:spPr>
          <a:xfrm>
            <a:off x="1924564" y="920708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6442840" y="898136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D1EFD4-A61A-4DE4-BFD1-6EFA333D97AA}"/>
              </a:ext>
            </a:extLst>
          </p:cNvPr>
          <p:cNvSpPr/>
          <p:nvPr/>
        </p:nvSpPr>
        <p:spPr>
          <a:xfrm>
            <a:off x="378373" y="4816364"/>
            <a:ext cx="3930869" cy="1061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24DF2D-1AD2-4093-BA45-F349F18BA774}"/>
              </a:ext>
            </a:extLst>
          </p:cNvPr>
          <p:cNvSpPr/>
          <p:nvPr/>
        </p:nvSpPr>
        <p:spPr>
          <a:xfrm>
            <a:off x="5076497" y="252248"/>
            <a:ext cx="1713187" cy="6458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C2BBEE-26E6-5E2D-E7EB-CBD4CD39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F4843-A6D6-C24C-6066-EF182212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" y="49335"/>
            <a:ext cx="4381500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41EBB-2D3B-F8C7-B07B-E4965EC5E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903" y="1108584"/>
            <a:ext cx="6115114" cy="46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1BE870-95BE-4F2B-3F96-F47382366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51" y="698704"/>
            <a:ext cx="8409470" cy="54551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8366760" y="367628"/>
            <a:ext cx="493461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2E071-973E-0D79-A274-72F044C91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0" y="49335"/>
            <a:ext cx="43815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FA339C-539D-198A-453C-FC5371C4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0" y="49335"/>
            <a:ext cx="4381500" cy="15335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24DF2D-1AD2-4093-BA45-F349F18BA774}"/>
              </a:ext>
            </a:extLst>
          </p:cNvPr>
          <p:cNvSpPr/>
          <p:nvPr/>
        </p:nvSpPr>
        <p:spPr>
          <a:xfrm>
            <a:off x="6199697" y="640632"/>
            <a:ext cx="2724847" cy="19745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29CDF4-55D3-4D2D-9C24-2419CA6C4795}"/>
              </a:ext>
            </a:extLst>
          </p:cNvPr>
          <p:cNvSpPr/>
          <p:nvPr/>
        </p:nvSpPr>
        <p:spPr>
          <a:xfrm>
            <a:off x="5123647" y="965755"/>
            <a:ext cx="1713187" cy="662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AAEA1-F373-5D49-22BE-F1301ACB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57791-9BBA-CE3D-BE79-7AFD6A680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9096"/>
            <a:ext cx="914400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7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4F412-99C5-53EE-441D-E6E00B47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1ECD1-C4CC-1E81-26FE-816E56C2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30" y="286182"/>
            <a:ext cx="4905375" cy="466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53028-2D00-7D56-DA36-D6DAAD720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30" y="1070862"/>
            <a:ext cx="4236979" cy="471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5AC5BA-6746-1FC0-3E5E-8CFC5C3FD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390" y="1063562"/>
            <a:ext cx="4358654" cy="46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8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aad47-528b-43f4-b615-4953615f0d4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4EC60-C050-4300-85B2-4F0F1A39C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aad47-528b-43f4-b615-4953615f0d4f"/>
    <ds:schemaRef ds:uri="c7bc20cd-f3b5-4cb9-9099-b7d1e4c3c983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http://www.w3.org/XML/1998/namespace"/>
    <ds:schemaRef ds:uri="http://purl.org/dc/terms/"/>
    <ds:schemaRef ds:uri="c7bc20cd-f3b5-4cb9-9099-b7d1e4c3c983"/>
    <ds:schemaRef ds:uri="http://schemas.microsoft.com/office/2006/documentManagement/types"/>
    <ds:schemaRef ds:uri="http://purl.org/dc/elements/1.1/"/>
    <ds:schemaRef ds:uri="http://purl.org/dc/dcmitype/"/>
    <ds:schemaRef ds:uri="7c8aad47-528b-43f4-b615-4953615f0d4f"/>
    <ds:schemaRef ds:uri="http://schemas.microsoft.com/office/infopath/2007/PartnerControls"/>
    <ds:schemaRef ds:uri="http://schemas.openxmlformats.org/package/2006/metadata/core-properties"/>
    <ds:schemaRef ds:uri="0bfdc619-4bd5-4a26-8e37-4be4446dc23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756</Words>
  <Application>Microsoft Office PowerPoint</Application>
  <PresentationFormat>On-screen Show (4:3)</PresentationFormat>
  <Paragraphs>77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FIRST® LEGO League Explore nədir?</vt:lpstr>
      <vt:lpstr>Xoş gəlmisiniz!</vt:lpstr>
      <vt:lpstr>Sizin komandanızdan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SUPERPOWEREDSM</vt:lpstr>
      <vt:lpstr>Əsas Dəyərlər</vt:lpstr>
      <vt:lpstr>Team Roles</vt:lpstr>
      <vt:lpstr>Ehtiyacınız olacaq</vt:lpstr>
      <vt:lpstr>Hər sessiyadan sonra təmizlik edin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Fazil Babajev</cp:lastModifiedBy>
  <cp:revision>27</cp:revision>
  <dcterms:created xsi:type="dcterms:W3CDTF">2020-04-21T20:33:01Z</dcterms:created>
  <dcterms:modified xsi:type="dcterms:W3CDTF">2022-12-19T07:54:35Z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MediaServiceImageTags">
    <vt:lpwstr/>
  </property>
</Properties>
</file>